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8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6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7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0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8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9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0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9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B6DC-AB39-4927-99A6-ADB8E7FD44C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A586-62C4-4F98-9545-65B51C1CC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1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Bella and </a:t>
            </a:r>
            <a:r>
              <a:rPr lang="en-US" dirty="0"/>
              <a:t>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Adventure’s Down Croatan Rd.</a:t>
            </a:r>
          </a:p>
          <a:p>
            <a:r>
              <a:rPr lang="en-US" dirty="0" smtClean="0"/>
              <a:t>By Katrina Hughes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beast was behind </a:t>
            </a:r>
            <a:r>
              <a:rPr lang="en-US" dirty="0" smtClean="0"/>
              <a:t>me; I </a:t>
            </a:r>
            <a:r>
              <a:rPr lang="en-US" dirty="0" smtClean="0"/>
              <a:t>had to think fast</a:t>
            </a:r>
          </a:p>
          <a:p>
            <a:pPr marL="0" indent="0" algn="ctr">
              <a:buNone/>
            </a:pPr>
            <a:r>
              <a:rPr lang="en-US" dirty="0" smtClean="0"/>
              <a:t>I climbed up a tree hoping the beast wouldn’t last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978" y="2998788"/>
            <a:ext cx="2712043" cy="317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 think it’s the end- but wait! What’s that!?</a:t>
            </a:r>
          </a:p>
          <a:p>
            <a:pPr marL="0" indent="0" algn="ctr">
              <a:buNone/>
            </a:pPr>
            <a:r>
              <a:rPr lang="en-US" dirty="0" smtClean="0"/>
              <a:t>It could be a hen; </a:t>
            </a:r>
            <a:r>
              <a:rPr lang="en-US" dirty="0" smtClean="0"/>
              <a:t>or </a:t>
            </a:r>
            <a:r>
              <a:rPr lang="en-US" dirty="0" smtClean="0"/>
              <a:t>is it a cat?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924" y="3048000"/>
            <a:ext cx="2862152" cy="312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It’s Bella! It’s Bella! I knew she’d come back!</a:t>
            </a:r>
          </a:p>
          <a:p>
            <a:pPr marL="0" indent="0" algn="ctr">
              <a:buNone/>
            </a:pPr>
            <a:r>
              <a:rPr lang="en-US" dirty="0" smtClean="0"/>
              <a:t>She’s running full speed right down the track.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514" y="2973387"/>
            <a:ext cx="3176972" cy="333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She barks once, three times, not once has she slowed</a:t>
            </a:r>
          </a:p>
          <a:p>
            <a:pPr marL="0" indent="0" algn="ctr">
              <a:buNone/>
            </a:pPr>
            <a:r>
              <a:rPr lang="en-US" dirty="0" smtClean="0"/>
              <a:t>Barking and running down Croatan road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093" y="2994025"/>
            <a:ext cx="2731813" cy="31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beast’s run away!</a:t>
            </a:r>
          </a:p>
          <a:p>
            <a:pPr marL="0" indent="0" algn="ctr">
              <a:buNone/>
            </a:pPr>
            <a:r>
              <a:rPr lang="en-US" dirty="0" smtClean="0"/>
              <a:t>We’ll see another day!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394" y="2906712"/>
            <a:ext cx="4903211" cy="359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I’ve changed my mind Bella!</a:t>
            </a:r>
          </a:p>
          <a:p>
            <a:pPr marL="0" indent="0" algn="ctr">
              <a:buNone/>
            </a:pPr>
            <a:r>
              <a:rPr lang="en-US" dirty="0" smtClean="0"/>
              <a:t>Scaring off that great beast,</a:t>
            </a:r>
          </a:p>
          <a:p>
            <a:pPr marL="0" indent="0" algn="ctr">
              <a:buNone/>
            </a:pPr>
            <a:r>
              <a:rPr lang="en-US" dirty="0" smtClean="0"/>
              <a:t>Deserves you a whole feast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395" y="3328988"/>
            <a:ext cx="5533209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Croatan Road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8850" y="2132806"/>
            <a:ext cx="5194300" cy="3571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74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When I leave with my dog from our humble abode,</a:t>
            </a:r>
          </a:p>
          <a:p>
            <a:pPr marL="0" indent="0" algn="ctr">
              <a:buNone/>
            </a:pPr>
            <a:r>
              <a:rPr lang="en-US" dirty="0" smtClean="0"/>
              <a:t>We start our long walk down Croatan Road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462" y="2828924"/>
            <a:ext cx="1743075" cy="390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My dog’s name is Bella (I named her myself), </a:t>
            </a:r>
          </a:p>
          <a:p>
            <a:pPr marL="0" indent="0" algn="ctr">
              <a:buNone/>
            </a:pPr>
            <a:r>
              <a:rPr lang="en-US" dirty="0" smtClean="0"/>
              <a:t>And if there’s a squirrel, you can be sure that she’ll tell-a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5" y="3211512"/>
            <a:ext cx="2762250" cy="273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walk on and on and there’s nothing to see;</a:t>
            </a:r>
          </a:p>
          <a:p>
            <a:pPr marL="0" indent="0" algn="ctr">
              <a:buNone/>
            </a:pPr>
            <a:r>
              <a:rPr lang="en-US" dirty="0" smtClean="0"/>
              <a:t>Some houses, some road, and Bella and 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918" y="2971800"/>
            <a:ext cx="4240164" cy="320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We’re at the end of our road, its time to go back</a:t>
            </a:r>
          </a:p>
          <a:p>
            <a:pPr marL="0" indent="0" algn="ctr">
              <a:buNone/>
            </a:pPr>
            <a:r>
              <a:rPr lang="en-US" dirty="0" smtClean="0"/>
              <a:t>But that’s when I heard it, a resounding THWACK!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758" y="3203575"/>
            <a:ext cx="3934483" cy="297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look to my right, there’s nothing in sight.</a:t>
            </a:r>
          </a:p>
          <a:p>
            <a:pPr marL="0" indent="0" algn="ctr">
              <a:buNone/>
            </a:pPr>
            <a:r>
              <a:rPr lang="en-US" dirty="0" smtClean="0"/>
              <a:t>But Bella’s loud barking left me with a fright!</a:t>
            </a:r>
          </a:p>
          <a:p>
            <a:pPr marL="0" indent="0" algn="ctr">
              <a:buNone/>
            </a:pPr>
            <a:r>
              <a:rPr lang="en-US" dirty="0" smtClean="0"/>
              <a:t>I look to my left, and boy was she right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512" y="4001294"/>
            <a:ext cx="24669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big scary </a:t>
            </a:r>
            <a:r>
              <a:rPr lang="en-US" dirty="0" smtClean="0"/>
              <a:t>beast</a:t>
            </a:r>
            <a:r>
              <a:rPr lang="en-US" dirty="0" smtClean="0"/>
              <a:t>, green like a </a:t>
            </a:r>
            <a:r>
              <a:rPr lang="en-US" dirty="0" smtClean="0"/>
              <a:t>toad!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Came hurling at me down Croatan road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213" y="3005137"/>
            <a:ext cx="2557574" cy="358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ran and </a:t>
            </a:r>
            <a:r>
              <a:rPr lang="en-US" dirty="0" smtClean="0"/>
              <a:t>ran, </a:t>
            </a:r>
            <a:r>
              <a:rPr lang="en-US" dirty="0" smtClean="0"/>
              <a:t>but Bella was faster</a:t>
            </a:r>
          </a:p>
          <a:p>
            <a:pPr marL="0" indent="0" algn="ctr">
              <a:buNone/>
            </a:pPr>
            <a:r>
              <a:rPr lang="en-US" dirty="0" smtClean="0"/>
              <a:t>She took off so that beast couldn’t catch 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342" y="3099594"/>
            <a:ext cx="3177315" cy="293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Reminding myself not to give her more treats,</a:t>
            </a:r>
          </a:p>
          <a:p>
            <a:pPr marL="0" indent="0" algn="ctr">
              <a:buNone/>
            </a:pPr>
            <a:r>
              <a:rPr lang="en-US" dirty="0" smtClean="0"/>
              <a:t>I took off going straight past two streets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593" y="2915584"/>
            <a:ext cx="2182813" cy="326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295</Words>
  <Application>Microsoft Office PowerPoint</Application>
  <PresentationFormat>Custom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Bella and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Croatan Road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Bella and Me</dc:title>
  <dc:creator>KATRINA A HUGHES (519)</dc:creator>
  <cp:lastModifiedBy>Chris Cartwright</cp:lastModifiedBy>
  <cp:revision>7</cp:revision>
  <dcterms:created xsi:type="dcterms:W3CDTF">2015-04-22T11:49:53Z</dcterms:created>
  <dcterms:modified xsi:type="dcterms:W3CDTF">2015-06-05T01:47:56Z</dcterms:modified>
</cp:coreProperties>
</file>